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3" r:id="rId6"/>
    <p:sldId id="261" r:id="rId7"/>
    <p:sldId id="267" r:id="rId8"/>
    <p:sldId id="264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4580"/>
  </p:normalViewPr>
  <p:slideViewPr>
    <p:cSldViewPr snapToGrid="0" snapToObjects="1">
      <p:cViewPr>
        <p:scale>
          <a:sx n="76" d="100"/>
          <a:sy n="76" d="100"/>
        </p:scale>
        <p:origin x="144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Produce a good shopping experience.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Give the user the most enjoyable experience.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Allows</a:t>
            </a:r>
            <a:r>
              <a:rPr lang="en-US" baseline="0" dirty="0" smtClean="0"/>
              <a:t> consumers with low technical skill to be able to use.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tif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Only private organizations currently verify Non-GMOs.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1" y="2036378"/>
            <a:ext cx="10018712" cy="312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Produce an app that enables the average consumer to make an immediate, educated decision.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quick, clean, and </a:t>
            </a:r>
            <a:r>
              <a:rPr lang="en-US" dirty="0" smtClean="0"/>
              <a:t>simple.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easy to understand information on the products’ </a:t>
            </a:r>
            <a:r>
              <a:rPr lang="en-US" dirty="0" smtClean="0"/>
              <a:t>Non-GMO </a:t>
            </a:r>
            <a:r>
              <a:rPr lang="en-US" dirty="0"/>
              <a:t>status and competing prices</a:t>
            </a:r>
            <a:r>
              <a:rPr lang="en-US" dirty="0" smtClean="0"/>
              <a:t>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Low tech user interface.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ProjectNon-GMO.org</a:t>
            </a:r>
            <a:r>
              <a:rPr lang="en-US" dirty="0" smtClean="0"/>
              <a:t> to cooperate with our Senior Design Project. </a:t>
            </a:r>
          </a:p>
          <a:p>
            <a:r>
              <a:rPr lang="en-US" dirty="0" smtClean="0"/>
              <a:t>Actually implementing </a:t>
            </a:r>
            <a:r>
              <a:rPr lang="en-US" dirty="0" err="1" smtClean="0"/>
              <a:t>ProjectNon-GMO.org</a:t>
            </a:r>
            <a:r>
              <a:rPr lang="en-US" dirty="0" smtClean="0"/>
              <a:t> database into our application. </a:t>
            </a:r>
          </a:p>
          <a:p>
            <a:r>
              <a:rPr lang="en-US" dirty="0" smtClean="0"/>
              <a:t>Balancing other class work with the end goal which is creating an application to easily scan the barcodes of foods and get instant reply of if product is Non-GMO.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790699"/>
            <a:ext cx="10018713" cy="1752599"/>
          </a:xfrm>
        </p:spPr>
        <p:txBody>
          <a:bodyPr/>
          <a:lstStyle/>
          <a:p>
            <a:r>
              <a:rPr lang="en-US" smtClean="0"/>
              <a:t>Project Non-GMO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1400</TotalTime>
  <Words>352</Words>
  <Application>Microsoft Macintosh PowerPoint</Application>
  <PresentationFormat>Widescreen</PresentationFormat>
  <Paragraphs>107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Corbel</vt:lpstr>
      <vt:lpstr>Times New Roman</vt:lpstr>
      <vt:lpstr>Arial</vt:lpstr>
      <vt:lpstr>Parallax</vt:lpstr>
      <vt:lpstr>Project Non-GMO</vt:lpstr>
      <vt:lpstr>Background</vt:lpstr>
      <vt:lpstr>Our Vision</vt:lpstr>
      <vt:lpstr>PowerPoint Presentation</vt:lpstr>
      <vt:lpstr>Our Struggles</vt:lpstr>
      <vt:lpstr>PowerPoint Presentation</vt:lpstr>
      <vt:lpstr>PowerPoint Presentation</vt:lpstr>
      <vt:lpstr>Future goals of our app</vt:lpstr>
      <vt:lpstr>Project Non-GMO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29</cp:revision>
  <dcterms:created xsi:type="dcterms:W3CDTF">2016-04-05T23:35:41Z</dcterms:created>
  <dcterms:modified xsi:type="dcterms:W3CDTF">2016-04-12T20:13:17Z</dcterms:modified>
</cp:coreProperties>
</file>